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El Tren de Aragua: De cárcel venezolana a organización terrorista transnacional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Análisis cronológico y geopolítico de la amenaza regional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📍 Origen y consolidación (2014–2017)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Nace en la cárcel de Tocorón, estado Aragua, Venezuela</a:t>
            </a:r>
          </a:p>
          <a:p>
            <a:r>
              <a:t>- Liderado por Héctor Guerrero, alias 'Niño Guerrero'</a:t>
            </a:r>
          </a:p>
          <a:p>
            <a:r>
              <a:t>- Control total del penal: extorsión, sicariato, tráfico</a:t>
            </a:r>
          </a:p>
          <a:p>
            <a:r>
              <a:t>- Expansión hacia zonas vecinas dentro de Venezuela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💣 Expansión internacional (2018–2022)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Se infiltra en Colombia, Perú, Ecuador, Chile, Brasil</a:t>
            </a:r>
          </a:p>
          <a:p>
            <a:r>
              <a:t>- Redes de trata, prostitución forzada, narcotráfico</a:t>
            </a:r>
          </a:p>
          <a:p>
            <a:r>
              <a:t>- Células activas en grandes ciudades latinoamericanas</a:t>
            </a:r>
          </a:p>
          <a:p>
            <a:r>
              <a:t>- Violencia, control territorial y reclutamiento forzado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🔥 Tocorón: la fortaleza criminal (2023)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Septiembre 2023: intervención del régimen</a:t>
            </a:r>
          </a:p>
          <a:p>
            <a:r>
              <a:t>- Niños Guerrero escapa antes del operativo</a:t>
            </a:r>
          </a:p>
          <a:p>
            <a:r>
              <a:t>- Túneles, armas, piscina, discoteca y zoológico</a:t>
            </a:r>
          </a:p>
          <a:p>
            <a:r>
              <a:t>- Colaboración o complicidad del Estado venezolano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🌎 Designación como grupo terrorista (2024–2025)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- 2024: EE.UU., Perú, Argentina piden declaratoria ante OEA</a:t>
            </a:r>
          </a:p>
          <a:p>
            <a:r>
              <a:t>- Julio 2025: Trinidad y Tobago lo declara organización terrorista</a:t>
            </a:r>
          </a:p>
          <a:p>
            <a:r>
              <a:t>- Congelamiento de bienes y prohibición de apoyo</a:t>
            </a:r>
          </a:p>
          <a:p>
            <a:r>
              <a:t>- Coordinación con EE.UU. en lucha antiterrorista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🔍 Conclusión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El Tren de Aragua es una amenaza transnacional real</a:t>
            </a:r>
          </a:p>
          <a:p>
            <a:r>
              <a:t>- Su expansión refleja la debilidad estatal venezolana</a:t>
            </a:r>
          </a:p>
          <a:p>
            <a:r>
              <a:t>- Se requiere cooperación regional y presión política</a:t>
            </a:r>
          </a:p>
          <a:p>
            <a:r>
              <a:t>- Mientras Maduro lo niegue, seguirá creciendo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